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Default Extension="docx" ContentType="application/vnd.openxmlformats-officedocument.wordprocessingml.document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5" r:id="rId3"/>
  </p:sldMasterIdLst>
  <p:notesMasterIdLst>
    <p:notesMasterId r:id="rId10"/>
  </p:notesMasterIdLst>
  <p:sldIdLst>
    <p:sldId id="289" r:id="rId4"/>
    <p:sldId id="300" r:id="rId5"/>
    <p:sldId id="328" r:id="rId6"/>
    <p:sldId id="329" r:id="rId7"/>
    <p:sldId id="330" r:id="rId8"/>
    <p:sldId id="327" r:id="rId9"/>
  </p:sldIdLst>
  <p:sldSz cx="12801600" cy="9601200" type="A3"/>
  <p:notesSz cx="6858000" cy="9144000"/>
  <p:defaultTextStyle>
    <a:defPPr>
      <a:defRPr lang="el-GR"/>
    </a:defPPr>
    <a:lvl1pPr marL="0" algn="l" defTabSz="9143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6" algn="l" defTabSz="9143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3" algn="l" defTabSz="9143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0" algn="l" defTabSz="9143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84" algn="l" defTabSz="9143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41" algn="l" defTabSz="9143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98" algn="l" defTabSz="9143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54" algn="l" defTabSz="9143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608A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24" autoAdjust="0"/>
  </p:normalViewPr>
  <p:slideViewPr>
    <p:cSldViewPr>
      <p:cViewPr>
        <p:scale>
          <a:sx n="80" d="100"/>
          <a:sy n="80" d="100"/>
        </p:scale>
        <p:origin x="0" y="576"/>
      </p:cViewPr>
      <p:guideLst>
        <p:guide orient="horz" pos="3024"/>
        <p:guide pos="40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ED67A-6B6E-4A03-AF7F-9E2D7C349E8E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67C84A-D346-4215-BAE6-DB8AD2E77D87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1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6" algn="l" defTabSz="91431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3" algn="l" defTabSz="91431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0" algn="l" defTabSz="91431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84" algn="l" defTabSz="91431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41" algn="l" defTabSz="91431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98" algn="l" defTabSz="91431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54" algn="l" defTabSz="91431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7C84A-D346-4215-BAE6-DB8AD2E77D87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3200400" y="4373880"/>
            <a:ext cx="8641080" cy="2652107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3200400" y="7004651"/>
            <a:ext cx="8641080" cy="192024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156" indent="0" algn="ctr">
              <a:buNone/>
            </a:lvl2pPr>
            <a:lvl3pPr marL="914313" indent="0" algn="ctr">
              <a:buNone/>
            </a:lvl3pPr>
            <a:lvl4pPr marL="1371470" indent="0" algn="ctr">
              <a:buNone/>
            </a:lvl4pPr>
            <a:lvl5pPr marL="1828628" indent="0" algn="ctr">
              <a:buNone/>
            </a:lvl5pPr>
            <a:lvl6pPr marL="2285784" indent="0" algn="ctr">
              <a:buNone/>
            </a:lvl6pPr>
            <a:lvl7pPr marL="2742941" indent="0" algn="ctr">
              <a:buNone/>
            </a:lvl7pPr>
            <a:lvl8pPr marL="3200098" indent="0" algn="ctr">
              <a:buNone/>
            </a:lvl8pPr>
            <a:lvl9pPr marL="3657254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870475" y="1643736"/>
            <a:ext cx="3200400" cy="533400"/>
          </a:xfrm>
        </p:spPr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9908183" y="5854347"/>
            <a:ext cx="5120640" cy="537668"/>
          </a:xfrm>
        </p:spPr>
        <p:txBody>
          <a:bodyPr/>
          <a:lstStyle/>
          <a:p>
            <a:endParaRPr lang="el-GR"/>
          </a:p>
        </p:txBody>
      </p:sp>
      <p:sp>
        <p:nvSpPr>
          <p:cNvPr id="10" name="9 - Ορθογώνιο"/>
          <p:cNvSpPr/>
          <p:nvPr/>
        </p:nvSpPr>
        <p:spPr bwMode="auto">
          <a:xfrm>
            <a:off x="533400" y="0"/>
            <a:ext cx="853440" cy="96012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"/>
          <p:cNvSpPr/>
          <p:nvPr/>
        </p:nvSpPr>
        <p:spPr bwMode="auto">
          <a:xfrm>
            <a:off x="386874" y="0"/>
            <a:ext cx="146529" cy="96012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- Ορθογώνιο"/>
          <p:cNvSpPr/>
          <p:nvPr/>
        </p:nvSpPr>
        <p:spPr bwMode="auto">
          <a:xfrm>
            <a:off x="1386842" y="0"/>
            <a:ext cx="254621" cy="96012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- Ορθογώνιο"/>
          <p:cNvSpPr/>
          <p:nvPr/>
        </p:nvSpPr>
        <p:spPr bwMode="auto">
          <a:xfrm>
            <a:off x="1597848" y="0"/>
            <a:ext cx="322392" cy="96012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Ευθεία γραμμή σύνδεσης"/>
          <p:cNvSpPr>
            <a:spLocks noChangeShapeType="1"/>
          </p:cNvSpPr>
          <p:nvPr/>
        </p:nvSpPr>
        <p:spPr bwMode="auto">
          <a:xfrm>
            <a:off x="148881" y="0"/>
            <a:ext cx="0" cy="96012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8" name="17 - Ευθεία γραμμή σύνδεσης"/>
          <p:cNvSpPr>
            <a:spLocks noChangeShapeType="1"/>
          </p:cNvSpPr>
          <p:nvPr/>
        </p:nvSpPr>
        <p:spPr bwMode="auto">
          <a:xfrm>
            <a:off x="1280160" y="0"/>
            <a:ext cx="0" cy="96012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20" name="19 - Ευθεία γραμμή σύνδεσης"/>
          <p:cNvSpPr>
            <a:spLocks noChangeShapeType="1"/>
          </p:cNvSpPr>
          <p:nvPr/>
        </p:nvSpPr>
        <p:spPr bwMode="auto">
          <a:xfrm>
            <a:off x="1195756" y="0"/>
            <a:ext cx="0" cy="96012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6" name="15 - Ευθεία γραμμή σύνδεσης"/>
          <p:cNvSpPr>
            <a:spLocks noChangeShapeType="1"/>
          </p:cNvSpPr>
          <p:nvPr/>
        </p:nvSpPr>
        <p:spPr bwMode="auto">
          <a:xfrm>
            <a:off x="2417296" y="0"/>
            <a:ext cx="0" cy="96012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5" name="14 - Ευθεία γραμμή σύνδεσης"/>
          <p:cNvSpPr>
            <a:spLocks noChangeShapeType="1"/>
          </p:cNvSpPr>
          <p:nvPr/>
        </p:nvSpPr>
        <p:spPr bwMode="auto">
          <a:xfrm>
            <a:off x="1493520" y="0"/>
            <a:ext cx="0" cy="96012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22" name="21 - Ευθεία γραμμή σύνδεσης"/>
          <p:cNvSpPr>
            <a:spLocks noChangeShapeType="1"/>
          </p:cNvSpPr>
          <p:nvPr/>
        </p:nvSpPr>
        <p:spPr bwMode="auto">
          <a:xfrm>
            <a:off x="12759399" y="0"/>
            <a:ext cx="0" cy="96012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27" name="26 - Ορθογώνιο"/>
          <p:cNvSpPr/>
          <p:nvPr/>
        </p:nvSpPr>
        <p:spPr bwMode="auto">
          <a:xfrm>
            <a:off x="1706887" y="0"/>
            <a:ext cx="106680" cy="96012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- Έλλειψη"/>
          <p:cNvSpPr/>
          <p:nvPr/>
        </p:nvSpPr>
        <p:spPr bwMode="auto">
          <a:xfrm>
            <a:off x="853447" y="4800600"/>
            <a:ext cx="1813560" cy="181356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- Έλλειψη"/>
          <p:cNvSpPr/>
          <p:nvPr/>
        </p:nvSpPr>
        <p:spPr bwMode="auto">
          <a:xfrm>
            <a:off x="1833495" y="6813455"/>
            <a:ext cx="897993" cy="89799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- Έλλειψη"/>
          <p:cNvSpPr/>
          <p:nvPr/>
        </p:nvSpPr>
        <p:spPr bwMode="auto">
          <a:xfrm>
            <a:off x="1527510" y="7700885"/>
            <a:ext cx="192024" cy="192024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- Έλλειψη"/>
          <p:cNvSpPr/>
          <p:nvPr/>
        </p:nvSpPr>
        <p:spPr bwMode="auto">
          <a:xfrm>
            <a:off x="2329892" y="8103413"/>
            <a:ext cx="384050" cy="38404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- Έλλειψη"/>
          <p:cNvSpPr/>
          <p:nvPr/>
        </p:nvSpPr>
        <p:spPr>
          <a:xfrm>
            <a:off x="2667003" y="6294124"/>
            <a:ext cx="512066" cy="51206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 bwMode="auto">
          <a:xfrm>
            <a:off x="1855761" y="6900183"/>
            <a:ext cx="853440" cy="724534"/>
          </a:xfrm>
        </p:spPr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9281160" y="384505"/>
            <a:ext cx="2346960" cy="819213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40088" y="384502"/>
            <a:ext cx="8427718" cy="819213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11852"/>
            <a:ext cx="12801600" cy="9613054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2420" y="3366349"/>
            <a:ext cx="8155283" cy="2304823"/>
          </a:xfrm>
        </p:spPr>
        <p:txBody>
          <a:bodyPr anchor="b">
            <a:noAutofit/>
          </a:bodyPr>
          <a:lstStyle>
            <a:lvl1pPr algn="r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2420" y="5671170"/>
            <a:ext cx="8155283" cy="153565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37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5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12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50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8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25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63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00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17107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067402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3" y="3781218"/>
            <a:ext cx="9026501" cy="2557213"/>
          </a:xfrm>
        </p:spPr>
        <p:txBody>
          <a:bodyPr anchor="b"/>
          <a:lstStyle>
            <a:lvl1pPr algn="l">
              <a:defRPr sz="47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6338427"/>
            <a:ext cx="9026501" cy="1204560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3761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523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2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504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80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256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633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3009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070811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3" y="3024826"/>
            <a:ext cx="4393237" cy="54330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468" y="3024825"/>
            <a:ext cx="4393236" cy="54330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991284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9535" y="3025376"/>
            <a:ext cx="4394904" cy="806767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537615" indent="0">
              <a:buNone/>
              <a:defRPr sz="2400" b="1"/>
            </a:lvl2pPr>
            <a:lvl3pPr marL="1075233" indent="0">
              <a:buNone/>
              <a:defRPr sz="2100" b="1"/>
            </a:lvl3pPr>
            <a:lvl4pPr marL="1612850" indent="0">
              <a:buNone/>
              <a:defRPr sz="1900" b="1"/>
            </a:lvl4pPr>
            <a:lvl5pPr marL="2150467" indent="0">
              <a:buNone/>
              <a:defRPr sz="1900" b="1"/>
            </a:lvl5pPr>
            <a:lvl6pPr marL="2688082" indent="0">
              <a:buNone/>
              <a:defRPr sz="1900" b="1"/>
            </a:lvl6pPr>
            <a:lvl7pPr marL="3225697" indent="0">
              <a:buNone/>
              <a:defRPr sz="1900" b="1"/>
            </a:lvl7pPr>
            <a:lvl8pPr marL="3763315" indent="0">
              <a:buNone/>
              <a:defRPr sz="1900" b="1"/>
            </a:lvl8pPr>
            <a:lvl9pPr marL="4300932" indent="0">
              <a:buNone/>
              <a:defRPr sz="1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9535" y="3832146"/>
            <a:ext cx="4394904" cy="4625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42802" y="3025376"/>
            <a:ext cx="4394899" cy="806767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537615" indent="0">
              <a:buNone/>
              <a:defRPr sz="2400" b="1"/>
            </a:lvl2pPr>
            <a:lvl3pPr marL="1075233" indent="0">
              <a:buNone/>
              <a:defRPr sz="2100" b="1"/>
            </a:lvl3pPr>
            <a:lvl4pPr marL="1612850" indent="0">
              <a:buNone/>
              <a:defRPr sz="1900" b="1"/>
            </a:lvl4pPr>
            <a:lvl5pPr marL="2150467" indent="0">
              <a:buNone/>
              <a:defRPr sz="1900" b="1"/>
            </a:lvl5pPr>
            <a:lvl6pPr marL="2688082" indent="0">
              <a:buNone/>
              <a:defRPr sz="1900" b="1"/>
            </a:lvl6pPr>
            <a:lvl7pPr marL="3225697" indent="0">
              <a:buNone/>
              <a:defRPr sz="1900" b="1"/>
            </a:lvl7pPr>
            <a:lvl8pPr marL="3763315" indent="0">
              <a:buNone/>
              <a:defRPr sz="1900" b="1"/>
            </a:lvl8pPr>
            <a:lvl9pPr marL="4300932" indent="0">
              <a:buNone/>
              <a:defRPr sz="1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42806" y="3832146"/>
            <a:ext cx="4394898" cy="4625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924704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3" y="853440"/>
            <a:ext cx="9026501" cy="1849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192477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279164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1" y="2098046"/>
            <a:ext cx="4047254" cy="178985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8487" y="720894"/>
            <a:ext cx="4739218" cy="773701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201" y="3887898"/>
            <a:ext cx="4047254" cy="361822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537454" indent="0">
              <a:buNone/>
              <a:defRPr sz="1600"/>
            </a:lvl2pPr>
            <a:lvl3pPr marL="1074911" indent="0">
              <a:buNone/>
              <a:defRPr sz="1400"/>
            </a:lvl3pPr>
            <a:lvl4pPr marL="1612365" indent="0">
              <a:buNone/>
              <a:defRPr sz="1200"/>
            </a:lvl4pPr>
            <a:lvl5pPr marL="2149821" indent="0">
              <a:buNone/>
              <a:defRPr sz="1200"/>
            </a:lvl5pPr>
            <a:lvl6pPr marL="2687275" indent="0">
              <a:buNone/>
              <a:defRPr sz="1200"/>
            </a:lvl6pPr>
            <a:lvl7pPr marL="3224730" indent="0">
              <a:buNone/>
              <a:defRPr sz="1200"/>
            </a:lvl7pPr>
            <a:lvl8pPr marL="3762186" indent="0">
              <a:buNone/>
              <a:defRPr sz="1200"/>
            </a:lvl8pPr>
            <a:lvl9pPr marL="4299642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43097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8" name="7 - Θέση περιεχομένου"/>
          <p:cNvSpPr>
            <a:spLocks noGrp="1"/>
          </p:cNvSpPr>
          <p:nvPr>
            <p:ph sz="quarter" idx="1"/>
          </p:nvPr>
        </p:nvSpPr>
        <p:spPr>
          <a:xfrm>
            <a:off x="640080" y="2240280"/>
            <a:ext cx="10454640" cy="6823253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0" name="9 - Θέση υποσέλιδου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1" y="6720840"/>
            <a:ext cx="9026500" cy="79343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11203" y="853440"/>
            <a:ext cx="9026501" cy="538400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2pPr marL="537615" indent="0">
              <a:buNone/>
              <a:defRPr sz="1900"/>
            </a:lvl2pPr>
            <a:lvl3pPr marL="1075233" indent="0">
              <a:buNone/>
              <a:defRPr sz="1900"/>
            </a:lvl3pPr>
            <a:lvl4pPr marL="1612850" indent="0">
              <a:buNone/>
              <a:defRPr sz="1900"/>
            </a:lvl4pPr>
            <a:lvl5pPr marL="2150467" indent="0">
              <a:buNone/>
              <a:defRPr sz="1900"/>
            </a:lvl5pPr>
            <a:lvl6pPr marL="2688082" indent="0">
              <a:buNone/>
              <a:defRPr sz="1900"/>
            </a:lvl6pPr>
            <a:lvl7pPr marL="3225697" indent="0">
              <a:buNone/>
              <a:defRPr sz="1900"/>
            </a:lvl7pPr>
            <a:lvl8pPr marL="3763315" indent="0">
              <a:buNone/>
              <a:defRPr sz="1900"/>
            </a:lvl8pPr>
            <a:lvl9pPr marL="4300932" indent="0">
              <a:buNone/>
              <a:defRPr sz="19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201" y="7514273"/>
            <a:ext cx="9026500" cy="943634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537615" indent="0">
              <a:buNone/>
              <a:defRPr sz="1400"/>
            </a:lvl2pPr>
            <a:lvl3pPr marL="1075233" indent="0">
              <a:buNone/>
              <a:defRPr sz="1200"/>
            </a:lvl3pPr>
            <a:lvl4pPr marL="1612850" indent="0">
              <a:buNone/>
              <a:defRPr sz="1100"/>
            </a:lvl4pPr>
            <a:lvl5pPr marL="2150467" indent="0">
              <a:buNone/>
              <a:defRPr sz="1100"/>
            </a:lvl5pPr>
            <a:lvl6pPr marL="2688082" indent="0">
              <a:buNone/>
              <a:defRPr sz="1100"/>
            </a:lvl6pPr>
            <a:lvl7pPr marL="3225697" indent="0">
              <a:buNone/>
              <a:defRPr sz="1100"/>
            </a:lvl7pPr>
            <a:lvl8pPr marL="3763315" indent="0">
              <a:buNone/>
              <a:defRPr sz="1100"/>
            </a:lvl8pPr>
            <a:lvl9pPr marL="4300932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9998916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3" y="853440"/>
            <a:ext cx="9026501" cy="4765040"/>
          </a:xfrm>
        </p:spPr>
        <p:txBody>
          <a:bodyPr anchor="ctr">
            <a:normAutofit/>
          </a:bodyPr>
          <a:lstStyle>
            <a:lvl1pPr algn="l">
              <a:defRPr sz="5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6258560"/>
            <a:ext cx="9026501" cy="2199347"/>
          </a:xfrm>
        </p:spPr>
        <p:txBody>
          <a:bodyPr anchor="ctr">
            <a:normAutofit/>
          </a:bodyPr>
          <a:lstStyle>
            <a:lvl1pPr marL="0" indent="0" algn="l">
              <a:buNone/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3761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523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2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504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80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256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633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3009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8430855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3" y="853440"/>
            <a:ext cx="8498841" cy="4231640"/>
          </a:xfrm>
        </p:spPr>
        <p:txBody>
          <a:bodyPr anchor="ctr">
            <a:normAutofit/>
          </a:bodyPr>
          <a:lstStyle>
            <a:lvl1pPr algn="l">
              <a:defRPr sz="5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34446" y="5085080"/>
            <a:ext cx="7585750" cy="5334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37615" indent="0">
              <a:buFontTx/>
              <a:buNone/>
              <a:defRPr/>
            </a:lvl2pPr>
            <a:lvl3pPr marL="1075233" indent="0">
              <a:buFontTx/>
              <a:buNone/>
              <a:defRPr/>
            </a:lvl3pPr>
            <a:lvl4pPr marL="1612850" indent="0">
              <a:buFontTx/>
              <a:buNone/>
              <a:defRPr/>
            </a:lvl4pPr>
            <a:lvl5pPr marL="2150467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6258560"/>
            <a:ext cx="9026501" cy="2199347"/>
          </a:xfrm>
        </p:spPr>
        <p:txBody>
          <a:bodyPr anchor="ctr">
            <a:normAutofit/>
          </a:bodyPr>
          <a:lstStyle>
            <a:lvl1pPr marL="0" indent="0" algn="l">
              <a:buNone/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3761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523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2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504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80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256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633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3009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0" name="TextBox 19"/>
          <p:cNvSpPr txBox="1"/>
          <p:nvPr/>
        </p:nvSpPr>
        <p:spPr>
          <a:xfrm>
            <a:off x="568964" y="1106529"/>
            <a:ext cx="640080" cy="818686"/>
          </a:xfrm>
          <a:prstGeom prst="rect">
            <a:avLst/>
          </a:prstGeom>
        </p:spPr>
        <p:txBody>
          <a:bodyPr vert="horz" lIns="107523" tIns="53762" rIns="107523" bIns="53762" rtlCol="0" anchor="ctr">
            <a:noAutofit/>
          </a:bodyPr>
          <a:lstStyle/>
          <a:p>
            <a:pPr lvl="0"/>
            <a:r>
              <a:rPr lang="en-US" sz="94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337662" y="4041179"/>
            <a:ext cx="640080" cy="818686"/>
          </a:xfrm>
          <a:prstGeom prst="rect">
            <a:avLst/>
          </a:prstGeom>
        </p:spPr>
        <p:txBody>
          <a:bodyPr vert="horz" lIns="107523" tIns="53762" rIns="107523" bIns="53762" rtlCol="0" anchor="ctr">
            <a:noAutofit/>
          </a:bodyPr>
          <a:lstStyle/>
          <a:p>
            <a:pPr lvl="0"/>
            <a:r>
              <a:rPr lang="en-US" sz="94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70936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3" y="2704783"/>
            <a:ext cx="9026501" cy="3633644"/>
          </a:xfrm>
        </p:spPr>
        <p:txBody>
          <a:bodyPr anchor="b">
            <a:normAutofit/>
          </a:bodyPr>
          <a:lstStyle>
            <a:lvl1pPr algn="l">
              <a:defRPr sz="5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6338427"/>
            <a:ext cx="9026501" cy="2119480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3761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523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2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504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80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256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633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3009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292618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3" y="853440"/>
            <a:ext cx="8498841" cy="4231640"/>
          </a:xfrm>
        </p:spPr>
        <p:txBody>
          <a:bodyPr anchor="ctr">
            <a:normAutofit/>
          </a:bodyPr>
          <a:lstStyle>
            <a:lvl1pPr algn="l">
              <a:defRPr sz="5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11199" y="5618480"/>
            <a:ext cx="9026502" cy="71994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37615" indent="0">
              <a:buFontTx/>
              <a:buNone/>
              <a:defRPr/>
            </a:lvl2pPr>
            <a:lvl3pPr marL="1075233" indent="0">
              <a:buFontTx/>
              <a:buNone/>
              <a:defRPr/>
            </a:lvl3pPr>
            <a:lvl4pPr marL="1612850" indent="0">
              <a:buFontTx/>
              <a:buNone/>
              <a:defRPr/>
            </a:lvl4pPr>
            <a:lvl5pPr marL="2150467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6338427"/>
            <a:ext cx="9026501" cy="2119480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3761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523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2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504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80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256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633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3009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4" name="TextBox 23"/>
          <p:cNvSpPr txBox="1"/>
          <p:nvPr/>
        </p:nvSpPr>
        <p:spPr>
          <a:xfrm>
            <a:off x="568964" y="1106529"/>
            <a:ext cx="640080" cy="818686"/>
          </a:xfrm>
          <a:prstGeom prst="rect">
            <a:avLst/>
          </a:prstGeom>
        </p:spPr>
        <p:txBody>
          <a:bodyPr vert="horz" lIns="107523" tIns="53762" rIns="107523" bIns="53762" rtlCol="0" anchor="ctr">
            <a:noAutofit/>
          </a:bodyPr>
          <a:lstStyle/>
          <a:p>
            <a:pPr lvl="0"/>
            <a:r>
              <a:rPr lang="en-US" sz="94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337662" y="4041179"/>
            <a:ext cx="640080" cy="818686"/>
          </a:xfrm>
          <a:prstGeom prst="rect">
            <a:avLst/>
          </a:prstGeom>
        </p:spPr>
        <p:txBody>
          <a:bodyPr vert="horz" lIns="107523" tIns="53762" rIns="107523" bIns="53762" rtlCol="0" anchor="ctr">
            <a:noAutofit/>
          </a:bodyPr>
          <a:lstStyle/>
          <a:p>
            <a:pPr lvl="0"/>
            <a:r>
              <a:rPr lang="en-US" sz="94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5154544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92" y="853440"/>
            <a:ext cx="9017613" cy="4231640"/>
          </a:xfrm>
        </p:spPr>
        <p:txBody>
          <a:bodyPr anchor="ctr">
            <a:normAutofit/>
          </a:bodyPr>
          <a:lstStyle>
            <a:lvl1pPr algn="l">
              <a:defRPr sz="5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11199" y="5618480"/>
            <a:ext cx="9026502" cy="71994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800">
                <a:solidFill>
                  <a:schemeClr val="accent1"/>
                </a:solidFill>
              </a:defRPr>
            </a:lvl1pPr>
            <a:lvl2pPr marL="537615" indent="0">
              <a:buFontTx/>
              <a:buNone/>
              <a:defRPr/>
            </a:lvl2pPr>
            <a:lvl3pPr marL="1075233" indent="0">
              <a:buFontTx/>
              <a:buNone/>
              <a:defRPr/>
            </a:lvl3pPr>
            <a:lvl4pPr marL="1612850" indent="0">
              <a:buFontTx/>
              <a:buNone/>
              <a:defRPr/>
            </a:lvl4pPr>
            <a:lvl5pPr marL="2150467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6338427"/>
            <a:ext cx="9026501" cy="2119480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3761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523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2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504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80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256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633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3009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4287116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7873901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66057" y="853442"/>
            <a:ext cx="1369980" cy="735203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2" y="853440"/>
            <a:ext cx="7413158" cy="73520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1378770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11852"/>
            <a:ext cx="12801600" cy="9613054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2420" y="3366349"/>
            <a:ext cx="8155283" cy="2304823"/>
          </a:xfrm>
        </p:spPr>
        <p:txBody>
          <a:bodyPr anchor="b">
            <a:noAutofit/>
          </a:bodyPr>
          <a:lstStyle>
            <a:lvl1pPr algn="r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2420" y="5671168"/>
            <a:ext cx="8155283" cy="153565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376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52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1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5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8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25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63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01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171072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06740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200400" y="4053840"/>
            <a:ext cx="8641080" cy="2875026"/>
          </a:xfrm>
        </p:spPr>
        <p:txBody>
          <a:bodyPr/>
          <a:lstStyle>
            <a:lvl1pPr algn="l">
              <a:buNone/>
              <a:defRPr sz="3100" b="1" cap="small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200400" y="7014210"/>
            <a:ext cx="8641080" cy="192024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868564" y="1638605"/>
            <a:ext cx="3200400" cy="533400"/>
          </a:xfrm>
        </p:spPr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9908444" y="5850339"/>
            <a:ext cx="5120640" cy="537668"/>
          </a:xfrm>
        </p:spPr>
        <p:txBody>
          <a:bodyPr/>
          <a:lstStyle/>
          <a:p>
            <a:endParaRPr lang="el-GR"/>
          </a:p>
        </p:txBody>
      </p:sp>
      <p:sp>
        <p:nvSpPr>
          <p:cNvPr id="9" name="8 - Ορθογώνιο"/>
          <p:cNvSpPr/>
          <p:nvPr/>
        </p:nvSpPr>
        <p:spPr bwMode="auto">
          <a:xfrm>
            <a:off x="533400" y="0"/>
            <a:ext cx="853440" cy="96012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 bwMode="auto">
          <a:xfrm>
            <a:off x="386874" y="0"/>
            <a:ext cx="146529" cy="96012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 bwMode="auto">
          <a:xfrm>
            <a:off x="1386842" y="0"/>
            <a:ext cx="254621" cy="96012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"/>
          <p:cNvSpPr/>
          <p:nvPr/>
        </p:nvSpPr>
        <p:spPr bwMode="auto">
          <a:xfrm>
            <a:off x="1597848" y="0"/>
            <a:ext cx="322392" cy="96012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- Ευθεία γραμμή σύνδεσης"/>
          <p:cNvSpPr>
            <a:spLocks noChangeShapeType="1"/>
          </p:cNvSpPr>
          <p:nvPr/>
        </p:nvSpPr>
        <p:spPr bwMode="auto">
          <a:xfrm>
            <a:off x="148881" y="0"/>
            <a:ext cx="0" cy="96012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4" name="13 - Ευθεία γραμμή σύνδεσης"/>
          <p:cNvSpPr>
            <a:spLocks noChangeShapeType="1"/>
          </p:cNvSpPr>
          <p:nvPr/>
        </p:nvSpPr>
        <p:spPr bwMode="auto">
          <a:xfrm>
            <a:off x="1280160" y="0"/>
            <a:ext cx="0" cy="96012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5" name="14 - Ευθεία γραμμή σύνδεσης"/>
          <p:cNvSpPr>
            <a:spLocks noChangeShapeType="1"/>
          </p:cNvSpPr>
          <p:nvPr/>
        </p:nvSpPr>
        <p:spPr bwMode="auto">
          <a:xfrm>
            <a:off x="1195756" y="0"/>
            <a:ext cx="0" cy="96012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6" name="15 - Ευθεία γραμμή σύνδεσης"/>
          <p:cNvSpPr>
            <a:spLocks noChangeShapeType="1"/>
          </p:cNvSpPr>
          <p:nvPr/>
        </p:nvSpPr>
        <p:spPr bwMode="auto">
          <a:xfrm>
            <a:off x="2417296" y="0"/>
            <a:ext cx="0" cy="96012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7" name="16 - Ευθεία γραμμή σύνδεσης"/>
          <p:cNvSpPr>
            <a:spLocks noChangeShapeType="1"/>
          </p:cNvSpPr>
          <p:nvPr/>
        </p:nvSpPr>
        <p:spPr bwMode="auto">
          <a:xfrm>
            <a:off x="1493520" y="0"/>
            <a:ext cx="0" cy="96012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8" name="17 - Ορθογώνιο"/>
          <p:cNvSpPr/>
          <p:nvPr/>
        </p:nvSpPr>
        <p:spPr bwMode="auto">
          <a:xfrm>
            <a:off x="1706887" y="0"/>
            <a:ext cx="106680" cy="96012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- Έλλειψη"/>
          <p:cNvSpPr/>
          <p:nvPr/>
        </p:nvSpPr>
        <p:spPr bwMode="auto">
          <a:xfrm>
            <a:off x="853447" y="4800600"/>
            <a:ext cx="1813560" cy="181356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- Έλλειψη"/>
          <p:cNvSpPr/>
          <p:nvPr/>
        </p:nvSpPr>
        <p:spPr bwMode="auto">
          <a:xfrm>
            <a:off x="1854591" y="6813455"/>
            <a:ext cx="897993" cy="89799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- Έλλειψη"/>
          <p:cNvSpPr/>
          <p:nvPr/>
        </p:nvSpPr>
        <p:spPr bwMode="auto">
          <a:xfrm>
            <a:off x="1527510" y="7700885"/>
            <a:ext cx="192024" cy="192024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- Έλλειψη"/>
          <p:cNvSpPr/>
          <p:nvPr/>
        </p:nvSpPr>
        <p:spPr bwMode="auto">
          <a:xfrm>
            <a:off x="2329892" y="8107680"/>
            <a:ext cx="384050" cy="38404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- Έλλειψη"/>
          <p:cNvSpPr/>
          <p:nvPr/>
        </p:nvSpPr>
        <p:spPr bwMode="auto">
          <a:xfrm>
            <a:off x="2630657" y="6271843"/>
            <a:ext cx="512066" cy="51206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- Ευθεία γραμμή σύνδεσης"/>
          <p:cNvSpPr>
            <a:spLocks noChangeShapeType="1"/>
          </p:cNvSpPr>
          <p:nvPr/>
        </p:nvSpPr>
        <p:spPr bwMode="auto">
          <a:xfrm>
            <a:off x="12737121" y="0"/>
            <a:ext cx="0" cy="96012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 bwMode="auto">
          <a:xfrm>
            <a:off x="1876863" y="6900183"/>
            <a:ext cx="853440" cy="724534"/>
          </a:xfrm>
        </p:spPr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3" y="3781216"/>
            <a:ext cx="9026501" cy="2557213"/>
          </a:xfrm>
        </p:spPr>
        <p:txBody>
          <a:bodyPr anchor="b"/>
          <a:lstStyle>
            <a:lvl1pPr algn="l">
              <a:defRPr sz="47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6338427"/>
            <a:ext cx="9026501" cy="1204560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3764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528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505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82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25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63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3011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0708113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2" y="3024826"/>
            <a:ext cx="4393237" cy="54330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468" y="3024825"/>
            <a:ext cx="4393236" cy="54330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9912843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9534" y="3025376"/>
            <a:ext cx="4394904" cy="806767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537641" indent="0">
              <a:buNone/>
              <a:defRPr sz="2400" b="1"/>
            </a:lvl2pPr>
            <a:lvl3pPr marL="1075284" indent="0">
              <a:buNone/>
              <a:defRPr sz="2100" b="1"/>
            </a:lvl3pPr>
            <a:lvl4pPr marL="1612926" indent="0">
              <a:buNone/>
              <a:defRPr sz="1900" b="1"/>
            </a:lvl4pPr>
            <a:lvl5pPr marL="2150568" indent="0">
              <a:buNone/>
              <a:defRPr sz="1900" b="1"/>
            </a:lvl5pPr>
            <a:lvl6pPr marL="2688209" indent="0">
              <a:buNone/>
              <a:defRPr sz="1900" b="1"/>
            </a:lvl6pPr>
            <a:lvl7pPr marL="3225850" indent="0">
              <a:buNone/>
              <a:defRPr sz="1900" b="1"/>
            </a:lvl7pPr>
            <a:lvl8pPr marL="3763493" indent="0">
              <a:buNone/>
              <a:defRPr sz="1900" b="1"/>
            </a:lvl8pPr>
            <a:lvl9pPr marL="4301135" indent="0">
              <a:buNone/>
              <a:defRPr sz="1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9534" y="3832145"/>
            <a:ext cx="4394904" cy="4625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42802" y="3025376"/>
            <a:ext cx="4394899" cy="806767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537641" indent="0">
              <a:buNone/>
              <a:defRPr sz="2400" b="1"/>
            </a:lvl2pPr>
            <a:lvl3pPr marL="1075284" indent="0">
              <a:buNone/>
              <a:defRPr sz="2100" b="1"/>
            </a:lvl3pPr>
            <a:lvl4pPr marL="1612926" indent="0">
              <a:buNone/>
              <a:defRPr sz="1900" b="1"/>
            </a:lvl4pPr>
            <a:lvl5pPr marL="2150568" indent="0">
              <a:buNone/>
              <a:defRPr sz="1900" b="1"/>
            </a:lvl5pPr>
            <a:lvl6pPr marL="2688209" indent="0">
              <a:buNone/>
              <a:defRPr sz="1900" b="1"/>
            </a:lvl6pPr>
            <a:lvl7pPr marL="3225850" indent="0">
              <a:buNone/>
              <a:defRPr sz="1900" b="1"/>
            </a:lvl7pPr>
            <a:lvl8pPr marL="3763493" indent="0">
              <a:buNone/>
              <a:defRPr sz="1900" b="1"/>
            </a:lvl8pPr>
            <a:lvl9pPr marL="4301135" indent="0">
              <a:buNone/>
              <a:defRPr sz="1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42805" y="3832145"/>
            <a:ext cx="4394898" cy="4625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9247044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2" y="853440"/>
            <a:ext cx="9026501" cy="1849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1924776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2791643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1" y="2098046"/>
            <a:ext cx="4047254" cy="178985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8486" y="720894"/>
            <a:ext cx="4739218" cy="773701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201" y="3887898"/>
            <a:ext cx="4047254" cy="361822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537480" indent="0">
              <a:buNone/>
              <a:defRPr sz="1600"/>
            </a:lvl2pPr>
            <a:lvl3pPr marL="1074962" indent="0">
              <a:buNone/>
              <a:defRPr sz="1400"/>
            </a:lvl3pPr>
            <a:lvl4pPr marL="1612442" indent="0">
              <a:buNone/>
              <a:defRPr sz="1200"/>
            </a:lvl4pPr>
            <a:lvl5pPr marL="2149922" indent="0">
              <a:buNone/>
              <a:defRPr sz="1200"/>
            </a:lvl5pPr>
            <a:lvl6pPr marL="2687402" indent="0">
              <a:buNone/>
              <a:defRPr sz="1200"/>
            </a:lvl6pPr>
            <a:lvl7pPr marL="3224882" indent="0">
              <a:buNone/>
              <a:defRPr sz="1200"/>
            </a:lvl7pPr>
            <a:lvl8pPr marL="3762364" indent="0">
              <a:buNone/>
              <a:defRPr sz="1200"/>
            </a:lvl8pPr>
            <a:lvl9pPr marL="4299845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4309731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1" y="6720840"/>
            <a:ext cx="9026500" cy="79343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11202" y="853440"/>
            <a:ext cx="9026501" cy="5384005"/>
          </a:xfrm>
        </p:spPr>
        <p:txBody>
          <a:bodyPr anchor="t">
            <a:normAutofit/>
          </a:bodyPr>
          <a:lstStyle>
            <a:lvl1pPr marL="0" indent="0" algn="ctr">
              <a:buNone/>
              <a:defRPr sz="1900"/>
            </a:lvl1pPr>
            <a:lvl2pPr marL="537641" indent="0">
              <a:buNone/>
              <a:defRPr sz="1900"/>
            </a:lvl2pPr>
            <a:lvl3pPr marL="1075284" indent="0">
              <a:buNone/>
              <a:defRPr sz="1900"/>
            </a:lvl3pPr>
            <a:lvl4pPr marL="1612926" indent="0">
              <a:buNone/>
              <a:defRPr sz="1900"/>
            </a:lvl4pPr>
            <a:lvl5pPr marL="2150568" indent="0">
              <a:buNone/>
              <a:defRPr sz="1900"/>
            </a:lvl5pPr>
            <a:lvl6pPr marL="2688209" indent="0">
              <a:buNone/>
              <a:defRPr sz="1900"/>
            </a:lvl6pPr>
            <a:lvl7pPr marL="3225850" indent="0">
              <a:buNone/>
              <a:defRPr sz="1900"/>
            </a:lvl7pPr>
            <a:lvl8pPr marL="3763493" indent="0">
              <a:buNone/>
              <a:defRPr sz="1900"/>
            </a:lvl8pPr>
            <a:lvl9pPr marL="4301135" indent="0">
              <a:buNone/>
              <a:defRPr sz="19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201" y="7514273"/>
            <a:ext cx="9026500" cy="943634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537641" indent="0">
              <a:buNone/>
              <a:defRPr sz="1400"/>
            </a:lvl2pPr>
            <a:lvl3pPr marL="1075284" indent="0">
              <a:buNone/>
              <a:defRPr sz="1200"/>
            </a:lvl3pPr>
            <a:lvl4pPr marL="1612926" indent="0">
              <a:buNone/>
              <a:defRPr sz="1100"/>
            </a:lvl4pPr>
            <a:lvl5pPr marL="2150568" indent="0">
              <a:buNone/>
              <a:defRPr sz="1100"/>
            </a:lvl5pPr>
            <a:lvl6pPr marL="2688209" indent="0">
              <a:buNone/>
              <a:defRPr sz="1100"/>
            </a:lvl6pPr>
            <a:lvl7pPr marL="3225850" indent="0">
              <a:buNone/>
              <a:defRPr sz="1100"/>
            </a:lvl7pPr>
            <a:lvl8pPr marL="3763493" indent="0">
              <a:buNone/>
              <a:defRPr sz="1100"/>
            </a:lvl8pPr>
            <a:lvl9pPr marL="4301135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9998916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3" y="853440"/>
            <a:ext cx="9026501" cy="4765040"/>
          </a:xfrm>
        </p:spPr>
        <p:txBody>
          <a:bodyPr anchor="ctr">
            <a:normAutofit/>
          </a:bodyPr>
          <a:lstStyle>
            <a:lvl1pPr algn="l">
              <a:defRPr sz="5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6258560"/>
            <a:ext cx="9026501" cy="2199347"/>
          </a:xfrm>
        </p:spPr>
        <p:txBody>
          <a:bodyPr anchor="ctr">
            <a:normAutofit/>
          </a:bodyPr>
          <a:lstStyle>
            <a:lvl1pPr marL="0" indent="0" algn="l">
              <a:buNone/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3764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528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505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82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25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63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3011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8430855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2" y="853440"/>
            <a:ext cx="8498841" cy="4231640"/>
          </a:xfrm>
        </p:spPr>
        <p:txBody>
          <a:bodyPr anchor="ctr">
            <a:normAutofit/>
          </a:bodyPr>
          <a:lstStyle>
            <a:lvl1pPr algn="l">
              <a:defRPr sz="5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34446" y="5085080"/>
            <a:ext cx="7585750" cy="5334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37641" indent="0">
              <a:buFontTx/>
              <a:buNone/>
              <a:defRPr/>
            </a:lvl2pPr>
            <a:lvl3pPr marL="1075284" indent="0">
              <a:buFontTx/>
              <a:buNone/>
              <a:defRPr/>
            </a:lvl3pPr>
            <a:lvl4pPr marL="1612926" indent="0">
              <a:buFontTx/>
              <a:buNone/>
              <a:defRPr/>
            </a:lvl4pPr>
            <a:lvl5pPr marL="2150568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6258560"/>
            <a:ext cx="9026501" cy="2199347"/>
          </a:xfrm>
        </p:spPr>
        <p:txBody>
          <a:bodyPr anchor="ctr">
            <a:normAutofit/>
          </a:bodyPr>
          <a:lstStyle>
            <a:lvl1pPr marL="0" indent="0" algn="l">
              <a:buNone/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3764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528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505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82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25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63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3011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0" name="TextBox 19"/>
          <p:cNvSpPr txBox="1"/>
          <p:nvPr/>
        </p:nvSpPr>
        <p:spPr>
          <a:xfrm>
            <a:off x="568964" y="1106529"/>
            <a:ext cx="640080" cy="818686"/>
          </a:xfrm>
          <a:prstGeom prst="rect">
            <a:avLst/>
          </a:prstGeom>
        </p:spPr>
        <p:txBody>
          <a:bodyPr vert="horz" lIns="107528" tIns="53764" rIns="107528" bIns="53764" rtlCol="0" anchor="ctr">
            <a:noAutofit/>
          </a:bodyPr>
          <a:lstStyle/>
          <a:p>
            <a:pPr lvl="0"/>
            <a:r>
              <a:rPr lang="en-US" sz="94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337662" y="4041179"/>
            <a:ext cx="640080" cy="818686"/>
          </a:xfrm>
          <a:prstGeom prst="rect">
            <a:avLst/>
          </a:prstGeom>
        </p:spPr>
        <p:txBody>
          <a:bodyPr vert="horz" lIns="107528" tIns="53764" rIns="107528" bIns="53764" rtlCol="0" anchor="ctr">
            <a:noAutofit/>
          </a:bodyPr>
          <a:lstStyle/>
          <a:p>
            <a:pPr lvl="0"/>
            <a:r>
              <a:rPr lang="en-US" sz="94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70936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3" y="2704783"/>
            <a:ext cx="9026501" cy="3633644"/>
          </a:xfrm>
        </p:spPr>
        <p:txBody>
          <a:bodyPr anchor="b">
            <a:normAutofit/>
          </a:bodyPr>
          <a:lstStyle>
            <a:lvl1pPr algn="l">
              <a:defRPr sz="5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6338427"/>
            <a:ext cx="9026501" cy="2119480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3764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528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505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82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25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63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3011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292618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8 - Θέση περιεχομένου"/>
          <p:cNvSpPr>
            <a:spLocks noGrp="1"/>
          </p:cNvSpPr>
          <p:nvPr>
            <p:ph sz="quarter" idx="1"/>
          </p:nvPr>
        </p:nvSpPr>
        <p:spPr>
          <a:xfrm>
            <a:off x="640085" y="2240280"/>
            <a:ext cx="5120640" cy="64008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quarter" idx="2"/>
          </p:nvPr>
        </p:nvSpPr>
        <p:spPr>
          <a:xfrm>
            <a:off x="5978354" y="2240280"/>
            <a:ext cx="5120640" cy="64008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2" y="853440"/>
            <a:ext cx="8498841" cy="4231640"/>
          </a:xfrm>
        </p:spPr>
        <p:txBody>
          <a:bodyPr anchor="ctr">
            <a:normAutofit/>
          </a:bodyPr>
          <a:lstStyle>
            <a:lvl1pPr algn="l">
              <a:defRPr sz="5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11199" y="5618480"/>
            <a:ext cx="9026502" cy="71994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37641" indent="0">
              <a:buFontTx/>
              <a:buNone/>
              <a:defRPr/>
            </a:lvl2pPr>
            <a:lvl3pPr marL="1075284" indent="0">
              <a:buFontTx/>
              <a:buNone/>
              <a:defRPr/>
            </a:lvl3pPr>
            <a:lvl4pPr marL="1612926" indent="0">
              <a:buFontTx/>
              <a:buNone/>
              <a:defRPr/>
            </a:lvl4pPr>
            <a:lvl5pPr marL="2150568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6338427"/>
            <a:ext cx="9026501" cy="2119480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3764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528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505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82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25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63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3011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4" name="TextBox 23"/>
          <p:cNvSpPr txBox="1"/>
          <p:nvPr/>
        </p:nvSpPr>
        <p:spPr>
          <a:xfrm>
            <a:off x="568964" y="1106529"/>
            <a:ext cx="640080" cy="818686"/>
          </a:xfrm>
          <a:prstGeom prst="rect">
            <a:avLst/>
          </a:prstGeom>
        </p:spPr>
        <p:txBody>
          <a:bodyPr vert="horz" lIns="107528" tIns="53764" rIns="107528" bIns="53764" rtlCol="0" anchor="ctr">
            <a:noAutofit/>
          </a:bodyPr>
          <a:lstStyle/>
          <a:p>
            <a:pPr lvl="0"/>
            <a:r>
              <a:rPr lang="en-US" sz="94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337662" y="4041179"/>
            <a:ext cx="640080" cy="818686"/>
          </a:xfrm>
          <a:prstGeom prst="rect">
            <a:avLst/>
          </a:prstGeom>
        </p:spPr>
        <p:txBody>
          <a:bodyPr vert="horz" lIns="107528" tIns="53764" rIns="107528" bIns="53764" rtlCol="0" anchor="ctr">
            <a:noAutofit/>
          </a:bodyPr>
          <a:lstStyle/>
          <a:p>
            <a:pPr lvl="0"/>
            <a:r>
              <a:rPr lang="en-US" sz="94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5154544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91" y="853440"/>
            <a:ext cx="9017613" cy="4231640"/>
          </a:xfrm>
        </p:spPr>
        <p:txBody>
          <a:bodyPr anchor="ctr">
            <a:normAutofit/>
          </a:bodyPr>
          <a:lstStyle>
            <a:lvl1pPr algn="l">
              <a:defRPr sz="5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11199" y="5618480"/>
            <a:ext cx="9026502" cy="71994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800">
                <a:solidFill>
                  <a:schemeClr val="accent1"/>
                </a:solidFill>
              </a:defRPr>
            </a:lvl1pPr>
            <a:lvl2pPr marL="537641" indent="0">
              <a:buFontTx/>
              <a:buNone/>
              <a:defRPr/>
            </a:lvl2pPr>
            <a:lvl3pPr marL="1075284" indent="0">
              <a:buFontTx/>
              <a:buNone/>
              <a:defRPr/>
            </a:lvl3pPr>
            <a:lvl4pPr marL="1612926" indent="0">
              <a:buFontTx/>
              <a:buNone/>
              <a:defRPr/>
            </a:lvl4pPr>
            <a:lvl5pPr marL="2150568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6338427"/>
            <a:ext cx="9026501" cy="2119480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3764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528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1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505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82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258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63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3011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4287116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7873901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66057" y="853441"/>
            <a:ext cx="1369980" cy="735203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2" y="853440"/>
            <a:ext cx="7413158" cy="73520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137877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40078" y="382270"/>
            <a:ext cx="10561320" cy="16002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quarter" idx="2"/>
          </p:nvPr>
        </p:nvSpPr>
        <p:spPr>
          <a:xfrm>
            <a:off x="640085" y="3307080"/>
            <a:ext cx="5120640" cy="544068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12 - Θέση περιεχομένου"/>
          <p:cNvSpPr>
            <a:spLocks noGrp="1"/>
          </p:cNvSpPr>
          <p:nvPr>
            <p:ph sz="quarter" idx="4"/>
          </p:nvPr>
        </p:nvSpPr>
        <p:spPr>
          <a:xfrm>
            <a:off x="6120767" y="3307080"/>
            <a:ext cx="5120640" cy="544068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2" name="11 - Θέση κειμένου"/>
          <p:cNvSpPr>
            <a:spLocks noGrp="1"/>
          </p:cNvSpPr>
          <p:nvPr>
            <p:ph type="body" sz="quarter" idx="1"/>
          </p:nvPr>
        </p:nvSpPr>
        <p:spPr>
          <a:xfrm>
            <a:off x="640085" y="2197608"/>
            <a:ext cx="5120640" cy="92171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4" name="13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6080760" y="2197608"/>
            <a:ext cx="5120640" cy="92171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Ευθεία γραμμή σύνδεσης"/>
          <p:cNvSpPr>
            <a:spLocks noChangeShapeType="1"/>
          </p:cNvSpPr>
          <p:nvPr/>
        </p:nvSpPr>
        <p:spPr bwMode="auto">
          <a:xfrm>
            <a:off x="12268200" y="0"/>
            <a:ext cx="0" cy="96012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 rot="5400000">
            <a:off x="4720591" y="4480567"/>
            <a:ext cx="8833104" cy="640078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9537194" y="384048"/>
            <a:ext cx="2137867" cy="6976872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8" name="7 - Ευθεία γραμμή σύνδεσης"/>
          <p:cNvSpPr>
            <a:spLocks noChangeShapeType="1"/>
          </p:cNvSpPr>
          <p:nvPr/>
        </p:nvSpPr>
        <p:spPr bwMode="auto">
          <a:xfrm>
            <a:off x="8747760" y="0"/>
            <a:ext cx="0" cy="96012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 dirty="0"/>
          </a:p>
        </p:txBody>
      </p:sp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>
            <a:off x="8669213" y="0"/>
            <a:ext cx="0" cy="96012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 dirty="0"/>
          </a:p>
        </p:txBody>
      </p:sp>
      <p:sp>
        <p:nvSpPr>
          <p:cNvPr id="11" name="10 - Ευθεία γραμμή σύνδεσης"/>
          <p:cNvSpPr>
            <a:spLocks noChangeShapeType="1"/>
          </p:cNvSpPr>
          <p:nvPr/>
        </p:nvSpPr>
        <p:spPr bwMode="auto">
          <a:xfrm>
            <a:off x="12588242" y="0"/>
            <a:ext cx="0" cy="96012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2" name="11 - Ορθογώνιο"/>
          <p:cNvSpPr/>
          <p:nvPr/>
        </p:nvSpPr>
        <p:spPr bwMode="auto">
          <a:xfrm>
            <a:off x="12374882" y="0"/>
            <a:ext cx="426720" cy="96012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- Ευθεία γραμμή σύνδεσης"/>
          <p:cNvSpPr>
            <a:spLocks noChangeShapeType="1"/>
          </p:cNvSpPr>
          <p:nvPr/>
        </p:nvSpPr>
        <p:spPr bwMode="auto">
          <a:xfrm>
            <a:off x="12481560" y="0"/>
            <a:ext cx="0" cy="96012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4" name="13 - Έλλειψη"/>
          <p:cNvSpPr/>
          <p:nvPr/>
        </p:nvSpPr>
        <p:spPr>
          <a:xfrm>
            <a:off x="11419035" y="8001000"/>
            <a:ext cx="768096" cy="768096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- Θέση περιεχομένου"/>
          <p:cNvSpPr>
            <a:spLocks noGrp="1"/>
          </p:cNvSpPr>
          <p:nvPr>
            <p:ph sz="quarter" idx="1"/>
          </p:nvPr>
        </p:nvSpPr>
        <p:spPr>
          <a:xfrm>
            <a:off x="426722" y="384052"/>
            <a:ext cx="7894320" cy="8858707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1" name="20 - Θέση ημερομηνίας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22" name="21 - Θέση αριθμού διαφάνειας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3" name="22 - Θέση υποσέλιδου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>
            <a:off x="12268200" y="0"/>
            <a:ext cx="0" cy="96012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3" name="12 - Έλλειψη"/>
          <p:cNvSpPr/>
          <p:nvPr/>
        </p:nvSpPr>
        <p:spPr>
          <a:xfrm>
            <a:off x="11419035" y="8001000"/>
            <a:ext cx="768096" cy="768096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 rot="5400000">
            <a:off x="4690194" y="4480567"/>
            <a:ext cx="8833104" cy="640078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0" y="0"/>
            <a:ext cx="8641080" cy="96012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9472124" y="370713"/>
            <a:ext cx="2133602" cy="6938467"/>
          </a:xfrm>
        </p:spPr>
        <p:txBody>
          <a:bodyPr rot="0" spcFirstLastPara="0" vertOverflow="overflow" horzOverflow="overflow" vert="horz" wrap="square" lIns="91430" tIns="45716" rIns="91430" bIns="45716" numCol="1" spcCol="274294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0" name="9 - Ευθεία γραμμή σύνδεσης"/>
          <p:cNvSpPr>
            <a:spLocks noChangeShapeType="1"/>
          </p:cNvSpPr>
          <p:nvPr/>
        </p:nvSpPr>
        <p:spPr bwMode="auto">
          <a:xfrm>
            <a:off x="12588242" y="0"/>
            <a:ext cx="0" cy="96012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1" name="10 - Ορθογώνιο"/>
          <p:cNvSpPr/>
          <p:nvPr/>
        </p:nvSpPr>
        <p:spPr bwMode="auto">
          <a:xfrm>
            <a:off x="12374882" y="0"/>
            <a:ext cx="426720" cy="96012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Ευθεία γραμμή σύνδεσης"/>
          <p:cNvSpPr>
            <a:spLocks noChangeShapeType="1"/>
          </p:cNvSpPr>
          <p:nvPr/>
        </p:nvSpPr>
        <p:spPr bwMode="auto">
          <a:xfrm>
            <a:off x="12481560" y="0"/>
            <a:ext cx="0" cy="96012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9" name="18 - Ευθεία γραμμή σύνδεσης"/>
          <p:cNvSpPr>
            <a:spLocks noChangeShapeType="1"/>
          </p:cNvSpPr>
          <p:nvPr/>
        </p:nvSpPr>
        <p:spPr bwMode="auto">
          <a:xfrm>
            <a:off x="8747760" y="0"/>
            <a:ext cx="0" cy="96012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 dirty="0"/>
          </a:p>
        </p:txBody>
      </p:sp>
      <p:sp>
        <p:nvSpPr>
          <p:cNvPr id="20" name="19 - Ευθεία γραμμή σύνδεσης"/>
          <p:cNvSpPr>
            <a:spLocks noChangeShapeType="1"/>
          </p:cNvSpPr>
          <p:nvPr/>
        </p:nvSpPr>
        <p:spPr bwMode="auto">
          <a:xfrm>
            <a:off x="8669213" y="0"/>
            <a:ext cx="0" cy="96012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 dirty="0"/>
          </a:p>
        </p:txBody>
      </p:sp>
      <p:sp>
        <p:nvSpPr>
          <p:cNvPr id="17" name="1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1" name="20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- Ευθεία γραμμή σύνδεσης"/>
          <p:cNvSpPr>
            <a:spLocks noChangeShapeType="1"/>
          </p:cNvSpPr>
          <p:nvPr/>
        </p:nvSpPr>
        <p:spPr bwMode="auto">
          <a:xfrm>
            <a:off x="12268200" y="0"/>
            <a:ext cx="0" cy="96012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 dirty="0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640080" y="384493"/>
            <a:ext cx="10454640" cy="1600200"/>
          </a:xfrm>
          <a:prstGeom prst="rect">
            <a:avLst/>
          </a:prstGeom>
        </p:spPr>
        <p:txBody>
          <a:bodyPr vert="horz" lIns="91430" tIns="45716" rIns="91430" bIns="45716" anchor="b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640080" y="2240280"/>
            <a:ext cx="10454640" cy="6823253"/>
          </a:xfrm>
          <a:prstGeom prst="rect">
            <a:avLst/>
          </a:prstGeom>
        </p:spPr>
        <p:txBody>
          <a:bodyPr vert="horz" lIns="91430" tIns="45716" rIns="91430" bIns="45716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 rot="5400000">
            <a:off x="10625328" y="1514599"/>
            <a:ext cx="2816352" cy="537668"/>
          </a:xfrm>
          <a:prstGeom prst="rect">
            <a:avLst/>
          </a:prstGeom>
        </p:spPr>
        <p:txBody>
          <a:bodyPr vert="horz" lIns="91430" tIns="45716" rIns="91430" bIns="45716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 rot="5400000">
            <a:off x="9786267" y="5232139"/>
            <a:ext cx="4480560" cy="512066"/>
          </a:xfrm>
          <a:prstGeom prst="rect">
            <a:avLst/>
          </a:prstGeom>
        </p:spPr>
        <p:txBody>
          <a:bodyPr vert="horz" lIns="91430" tIns="45716" rIns="91430" bIns="45716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106680" y="0"/>
            <a:ext cx="0" cy="96012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>
            <a:off x="12588242" y="0"/>
            <a:ext cx="0" cy="96012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0" name="9 - Ορθογώνιο"/>
          <p:cNvSpPr/>
          <p:nvPr/>
        </p:nvSpPr>
        <p:spPr bwMode="auto">
          <a:xfrm>
            <a:off x="12374882" y="0"/>
            <a:ext cx="426720" cy="96012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Ευθεία γραμμή σύνδεσης"/>
          <p:cNvSpPr>
            <a:spLocks noChangeShapeType="1"/>
          </p:cNvSpPr>
          <p:nvPr/>
        </p:nvSpPr>
        <p:spPr bwMode="auto">
          <a:xfrm>
            <a:off x="12481560" y="0"/>
            <a:ext cx="0" cy="96012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anchor="t" compatLnSpc="1"/>
          <a:lstStyle/>
          <a:p>
            <a:endParaRPr kumimoji="0" lang="en-US"/>
          </a:p>
        </p:txBody>
      </p:sp>
      <p:sp>
        <p:nvSpPr>
          <p:cNvPr id="12" name="11 - Έλλειψη"/>
          <p:cNvSpPr/>
          <p:nvPr/>
        </p:nvSpPr>
        <p:spPr>
          <a:xfrm>
            <a:off x="11419035" y="8001000"/>
            <a:ext cx="768096" cy="768096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0" tIns="45716" rIns="91430" bIns="457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11380623" y="8027674"/>
            <a:ext cx="853440" cy="729691"/>
          </a:xfrm>
          <a:prstGeom prst="rect">
            <a:avLst/>
          </a:prstGeom>
        </p:spPr>
        <p:txBody>
          <a:bodyPr vert="horz" lIns="91430" tIns="45716" rIns="91430" bIns="45716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1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294" indent="-274294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20" indent="-274294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3" indent="-182863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608" indent="-182863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902" indent="-182863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195" indent="-182863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492" indent="-182863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5784" indent="-182863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078" indent="-182863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11852"/>
            <a:ext cx="12801600" cy="9613054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1203" y="853440"/>
            <a:ext cx="9026501" cy="1849120"/>
          </a:xfrm>
          <a:prstGeom prst="rect">
            <a:avLst/>
          </a:prstGeom>
        </p:spPr>
        <p:txBody>
          <a:bodyPr vert="horz" lIns="107523" tIns="53762" rIns="107523" bIns="53762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3" y="3024825"/>
            <a:ext cx="9026501" cy="5433082"/>
          </a:xfrm>
          <a:prstGeom prst="rect">
            <a:avLst/>
          </a:prstGeom>
        </p:spPr>
        <p:txBody>
          <a:bodyPr vert="horz" lIns="107523" tIns="53762" rIns="107523" bIns="537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5390" y="8457910"/>
            <a:ext cx="957536" cy="511175"/>
          </a:xfrm>
          <a:prstGeom prst="rect">
            <a:avLst/>
          </a:prstGeom>
        </p:spPr>
        <p:txBody>
          <a:bodyPr vert="horz" lIns="107523" tIns="53762" rIns="107523" bIns="53762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8457910"/>
            <a:ext cx="6612493" cy="511175"/>
          </a:xfrm>
          <a:prstGeom prst="rect">
            <a:avLst/>
          </a:prstGeom>
        </p:spPr>
        <p:txBody>
          <a:bodyPr vert="horz" lIns="107523" tIns="53762" rIns="107523" bIns="53762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20199" y="8457910"/>
            <a:ext cx="717506" cy="511175"/>
          </a:xfrm>
          <a:prstGeom prst="rect">
            <a:avLst/>
          </a:prstGeom>
        </p:spPr>
        <p:txBody>
          <a:bodyPr vert="horz" lIns="107523" tIns="53762" rIns="107523" bIns="53762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7495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</p:sldLayoutIdLst>
  <p:txStyles>
    <p:titleStyle>
      <a:lvl1pPr algn="l" defTabSz="537615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03210" indent="-403210" algn="l" defTabSz="537615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873627" indent="-336011" algn="l" defTabSz="537615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44041" indent="-268809" algn="l" defTabSz="537615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81658" indent="-268809" algn="l" defTabSz="537615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419274" indent="-268809" algn="l" defTabSz="537615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956891" indent="-268809" algn="l" defTabSz="537615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494508" indent="-268809" algn="l" defTabSz="537615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4032123" indent="-268809" algn="l" defTabSz="537615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569740" indent="-268809" algn="l" defTabSz="537615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7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7615" algn="l" defTabSz="537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5233" algn="l" defTabSz="537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2850" algn="l" defTabSz="537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0467" algn="l" defTabSz="537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8082" algn="l" defTabSz="537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25697" algn="l" defTabSz="537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63315" algn="l" defTabSz="537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00932" algn="l" defTabSz="537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11852"/>
            <a:ext cx="12801600" cy="9613054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1202" y="853440"/>
            <a:ext cx="9026501" cy="1849120"/>
          </a:xfrm>
          <a:prstGeom prst="rect">
            <a:avLst/>
          </a:prstGeom>
        </p:spPr>
        <p:txBody>
          <a:bodyPr vert="horz" lIns="107528" tIns="53764" rIns="107528" bIns="53764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2" y="3024825"/>
            <a:ext cx="9026501" cy="5433082"/>
          </a:xfrm>
          <a:prstGeom prst="rect">
            <a:avLst/>
          </a:prstGeom>
        </p:spPr>
        <p:txBody>
          <a:bodyPr vert="horz" lIns="107528" tIns="53764" rIns="107528" bIns="5376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5390" y="8457909"/>
            <a:ext cx="957536" cy="511175"/>
          </a:xfrm>
          <a:prstGeom prst="rect">
            <a:avLst/>
          </a:prstGeom>
        </p:spPr>
        <p:txBody>
          <a:bodyPr vert="horz" lIns="107528" tIns="53764" rIns="107528" bIns="53764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389B0-D662-4AE5-9696-A726AA25FD9C}" type="datetimeFigureOut">
              <a:rPr lang="el-GR" smtClean="0"/>
              <a:pPr/>
              <a:t>18/6/2021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8457909"/>
            <a:ext cx="6612493" cy="511175"/>
          </a:xfrm>
          <a:prstGeom prst="rect">
            <a:avLst/>
          </a:prstGeom>
        </p:spPr>
        <p:txBody>
          <a:bodyPr vert="horz" lIns="107528" tIns="53764" rIns="107528" bIns="53764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20198" y="8457909"/>
            <a:ext cx="717506" cy="511175"/>
          </a:xfrm>
          <a:prstGeom prst="rect">
            <a:avLst/>
          </a:prstGeom>
        </p:spPr>
        <p:txBody>
          <a:bodyPr vert="horz" lIns="107528" tIns="53764" rIns="107528" bIns="53764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007E06E-7005-4D97-8FEC-EAF5CC8AA4B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7495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</p:sldLayoutIdLst>
  <p:txStyles>
    <p:titleStyle>
      <a:lvl1pPr algn="l" defTabSz="537641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03230" indent="-403230" algn="l" defTabSz="537641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873668" indent="-336027" algn="l" defTabSz="537641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44104" indent="-268822" algn="l" defTabSz="537641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81746" indent="-268822" algn="l" defTabSz="537641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419388" indent="-268822" algn="l" defTabSz="537641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957031" indent="-268822" algn="l" defTabSz="537641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494672" indent="-268822" algn="l" defTabSz="537641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4032313" indent="-268822" algn="l" defTabSz="537641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569955" indent="-268822" algn="l" defTabSz="537641" rtl="0" eaLnBrk="1" latinLnBrk="0" hangingPunct="1">
        <a:spcBef>
          <a:spcPts val="1176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764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7641" algn="l" defTabSz="53764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5284" algn="l" defTabSz="53764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2926" algn="l" defTabSz="53764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0568" algn="l" defTabSz="53764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8209" algn="l" defTabSz="53764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25850" algn="l" defTabSz="53764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63493" algn="l" defTabSz="53764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01135" algn="l" defTabSz="53764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Word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Word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nfin.gr/einvoice" TargetMode="Externa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1000200" y="192088"/>
            <a:ext cx="8856983" cy="2304256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l-GR" sz="2400" b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ΚΥΚΛΩΜΑ ΥΠΟΔΟΧΗΣ ΗΛΕΚΤΡΟΝΙΚΟΥ ΤΙΜΟΛΟΓΙΟΥ ΑΠΟ ΤΙΣ ΑΝΑΘΕΤΟΥΣΕΣ ΑΡΧΕΣ ΚΑΙ ΤΙΣ ΟΙΚΟΝΟΜΙΚΕΣ ΥΠΗΡΕΣΙΕΣ ΚΑΤΑ ΤΗΝ ΕΚΤΕΛΕΣΗ ΤΟΥ ΤΑΚΤΙΚΟΥ ΠΡΟΥΠΟΛΟΓΙΣΜΟΥ</a:t>
            </a:r>
            <a:endParaRPr lang="el-GR" sz="2400" b="1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7" name="6 - Πίνακας"/>
          <p:cNvGraphicFramePr>
            <a:graphicFrameLocks noGrp="1"/>
          </p:cNvGraphicFramePr>
          <p:nvPr/>
        </p:nvGraphicFramePr>
        <p:xfrm>
          <a:off x="1360240" y="8184976"/>
          <a:ext cx="8914591" cy="737614"/>
        </p:xfrm>
        <a:graphic>
          <a:graphicData uri="http://schemas.openxmlformats.org/drawingml/2006/table">
            <a:tbl>
              <a:tblPr/>
              <a:tblGrid>
                <a:gridCol w="8914591"/>
              </a:tblGrid>
              <a:tr h="699622">
                <a:tc>
                  <a:txBody>
                    <a:bodyPr/>
                    <a:lstStyle/>
                    <a:p>
                      <a:r>
                        <a:rPr lang="el-GR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Γενική</a:t>
                      </a:r>
                      <a:r>
                        <a:rPr lang="el-GR" sz="2000" b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 Γραμματεία Δημοσιονομικής Πολιτικής</a:t>
                      </a:r>
                    </a:p>
                    <a:p>
                      <a:r>
                        <a:rPr lang="el-GR" sz="2000" b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Ιούνιος 2021</a:t>
                      </a:r>
                      <a:endParaRPr lang="en-US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marL="128016" marR="128016" marT="64007" marB="6400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4" name="3 - Εικόνα" descr="glk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8312" y="4224536"/>
            <a:ext cx="7168796" cy="380503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40084" y="2240281"/>
            <a:ext cx="11406148" cy="682325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l-GR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ΔΙΑΧΕΙΡΙΣΗ ΗΤ ΑΠΟ ΑΝΑΘΕΤΟΥΣΑ ΑΡΧΗ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l-GR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ΔΙΑΧΕΙΡΙΣΗ ΗΤ ΑΠΟ ΟΙΚΟΝΟΜΙΚΗ ΥΠΗΡΕΣΙΑ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l-GR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ΔΙΑΧΕΙΡΙΣΗ ΗΤ ΑΠΟ ΥΠΟΛΟΓΟ ΧΕΠ/ΔΙΑΧΕΙΡΙΣΤΗ ΠΠ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4" name="1 - Τίτλος"/>
          <p:cNvSpPr txBox="1">
            <a:spLocks/>
          </p:cNvSpPr>
          <p:nvPr/>
        </p:nvSpPr>
        <p:spPr>
          <a:xfrm>
            <a:off x="640087" y="384500"/>
            <a:ext cx="11521440" cy="988527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30" tIns="45716" rIns="91430" bIns="45716" anchor="b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0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   </a:t>
            </a:r>
            <a:r>
              <a:rPr lang="el-GR" sz="40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ΠΕΡΙΕΧΟΜΕΝΑ</a:t>
            </a:r>
            <a:endParaRPr lang="el-GR" sz="4000" cap="small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Αντικείμενο"/>
          <p:cNvGraphicFramePr>
            <a:graphicFrameLocks noChangeAspect="1"/>
          </p:cNvGraphicFramePr>
          <p:nvPr/>
        </p:nvGraphicFramePr>
        <p:xfrm>
          <a:off x="568152" y="552128"/>
          <a:ext cx="11521280" cy="7992888"/>
        </p:xfrm>
        <a:graphic>
          <a:graphicData uri="http://schemas.openxmlformats.org/presentationml/2006/ole">
            <p:oleObj spid="_x0000_s152578" name="Έγγραφο" r:id="rId3" imgW="9893073" imgH="698079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Αντικείμενο"/>
          <p:cNvGraphicFramePr>
            <a:graphicFrameLocks noChangeAspect="1"/>
          </p:cNvGraphicFramePr>
          <p:nvPr/>
        </p:nvGraphicFramePr>
        <p:xfrm>
          <a:off x="280120" y="480120"/>
          <a:ext cx="11593288" cy="8928992"/>
        </p:xfrm>
        <a:graphic>
          <a:graphicData uri="http://schemas.openxmlformats.org/presentationml/2006/ole">
            <p:oleObj spid="_x0000_s153602" name="Έγγραφο" r:id="rId3" imgW="10104370" imgH="703196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- Αντικείμενο"/>
          <p:cNvGraphicFramePr>
            <a:graphicFrameLocks noChangeAspect="1"/>
          </p:cNvGraphicFramePr>
          <p:nvPr/>
        </p:nvGraphicFramePr>
        <p:xfrm>
          <a:off x="352128" y="408112"/>
          <a:ext cx="11521279" cy="8712968"/>
        </p:xfrm>
        <a:graphic>
          <a:graphicData uri="http://schemas.openxmlformats.org/presentationml/2006/ole">
            <p:oleObj spid="_x0000_s205826" name="Έγγραφο" r:id="rId3" imgW="10161701" imgH="645611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Ορθογώνιο"/>
          <p:cNvSpPr/>
          <p:nvPr/>
        </p:nvSpPr>
        <p:spPr>
          <a:xfrm>
            <a:off x="1504256" y="1704256"/>
            <a:ext cx="80969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68" indent="-342868" algn="ctr">
              <a:buNone/>
            </a:pPr>
            <a:r>
              <a:rPr lang="el-GR" sz="2100" b="1" dirty="0" smtClean="0">
                <a:latin typeface="Comic Sans MS" pitchFamily="66" charset="0"/>
              </a:rPr>
              <a:t>ΣΤΗΝ ΙΣΤΟΣΕΛΙΔΑ ΤΗΣ ΓΓΠΣΔΔ (</a:t>
            </a:r>
            <a:r>
              <a:rPr lang="en-US" sz="2100" b="1" dirty="0" smtClean="0">
                <a:latin typeface="Comic Sans MS" pitchFamily="66" charset="0"/>
              </a:rPr>
              <a:t>www.gsis.gr/e-invoice</a:t>
            </a:r>
            <a:r>
              <a:rPr lang="el-GR" sz="2100" b="1" dirty="0" smtClean="0">
                <a:latin typeface="Comic Sans MS" pitchFamily="66" charset="0"/>
              </a:rPr>
              <a:t>)</a:t>
            </a:r>
          </a:p>
          <a:p>
            <a:pPr marL="342868" indent="-342868" algn="ctr">
              <a:buNone/>
            </a:pPr>
            <a:r>
              <a:rPr lang="en-US" sz="2100" b="1" dirty="0" smtClean="0">
                <a:latin typeface="Comic Sans MS" pitchFamily="66" charset="0"/>
              </a:rPr>
              <a:t>&amp;</a:t>
            </a:r>
            <a:endParaRPr lang="el-GR" sz="2100" b="1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l-GR" sz="2100" b="1" dirty="0" smtClean="0">
                <a:latin typeface="Comic Sans MS" pitchFamily="66" charset="0"/>
              </a:rPr>
              <a:t> ΤΟΥ ΥΠ</a:t>
            </a:r>
            <a:r>
              <a:rPr lang="en-US" sz="2100" b="1" dirty="0" smtClean="0">
                <a:latin typeface="Comic Sans MS" pitchFamily="66" charset="0"/>
              </a:rPr>
              <a:t>.</a:t>
            </a:r>
            <a:r>
              <a:rPr lang="el-GR" sz="2100" b="1" dirty="0" smtClean="0">
                <a:latin typeface="Comic Sans MS" pitchFamily="66" charset="0"/>
              </a:rPr>
              <a:t>ΟΙΚΟΝΟΜΙΚΩΝ</a:t>
            </a:r>
            <a:r>
              <a:rPr lang="en-US" sz="2100" b="1" dirty="0" smtClean="0">
                <a:latin typeface="Comic Sans MS" pitchFamily="66" charset="0"/>
              </a:rPr>
              <a:t> </a:t>
            </a:r>
            <a:r>
              <a:rPr lang="el-GR" sz="2100" b="1" dirty="0" smtClean="0">
                <a:latin typeface="Comic Sans MS" pitchFamily="66" charset="0"/>
              </a:rPr>
              <a:t>(</a:t>
            </a:r>
            <a:r>
              <a:rPr lang="en-US" sz="2100" b="1" dirty="0" smtClean="0">
                <a:latin typeface="Comic Sans MS" pitchFamily="66" charset="0"/>
                <a:hlinkClick r:id="rId2"/>
              </a:rPr>
              <a:t>www.minfin.gr</a:t>
            </a:r>
            <a:r>
              <a:rPr lang="el-GR" sz="2100" b="1" dirty="0" smtClean="0">
                <a:latin typeface="Comic Sans MS" pitchFamily="66" charset="0"/>
                <a:hlinkClick r:id="rId2"/>
              </a:rPr>
              <a:t>/</a:t>
            </a:r>
            <a:r>
              <a:rPr lang="en-US" sz="2100" b="1" dirty="0" err="1" smtClean="0">
                <a:latin typeface="Comic Sans MS" pitchFamily="66" charset="0"/>
                <a:hlinkClick r:id="rId2"/>
              </a:rPr>
              <a:t>einvoice</a:t>
            </a:r>
            <a:r>
              <a:rPr lang="en-US" sz="2100" b="1" dirty="0" smtClean="0">
                <a:latin typeface="Comic Sans MS" pitchFamily="66" charset="0"/>
              </a:rPr>
              <a:t>)</a:t>
            </a:r>
          </a:p>
          <a:p>
            <a:pPr algn="ctr"/>
            <a:endParaRPr lang="en-US" sz="2100" b="1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l-GR" sz="2100" b="1" dirty="0" smtClean="0">
                <a:latin typeface="Comic Sans MS" pitchFamily="66" charset="0"/>
              </a:rPr>
              <a:t>ΕΧΟΥΝ ΑΝΑΡΤΗΘΕΙ «Ο ΟΔΗΓΟΣ ΔΙΑΚΙΝΗΣΗΣ &amp; ΔΙΑΧΕΙΡΙΣΗΣ ΗΛΕΚΤΡΟΝΙΚΩΝ ΤΙΜΟΛΟΓΙΩΝ» ΚΑΘΩΣ ΚΑΙ </a:t>
            </a:r>
          </a:p>
          <a:p>
            <a:pPr algn="ctr">
              <a:buNone/>
            </a:pPr>
            <a:r>
              <a:rPr lang="el-GR" sz="2100" b="1" dirty="0" smtClean="0">
                <a:latin typeface="Comic Sans MS" pitchFamily="66" charset="0"/>
              </a:rPr>
              <a:t>ΑΡΧΕΙΟ ΣΥΧΝΩΝ ΕΡΩΤΗΣΕΩΝ</a:t>
            </a:r>
            <a:endParaRPr lang="en-US" sz="2100" b="1" dirty="0" smtClean="0">
              <a:latin typeface="Comic Sans MS" pitchFamily="66" charset="0"/>
            </a:endParaRPr>
          </a:p>
          <a:p>
            <a:pPr algn="ctr"/>
            <a:endParaRPr lang="en-US" sz="2100" b="1" dirty="0" smtClean="0">
              <a:latin typeface="Comic Sans MS" pitchFamily="66" charset="0"/>
            </a:endParaRPr>
          </a:p>
          <a:p>
            <a:pPr algn="ctr"/>
            <a:endParaRPr lang="en-US" sz="2100" b="1" dirty="0" smtClean="0">
              <a:latin typeface="Comic Sans MS" pitchFamily="66" charset="0"/>
            </a:endParaRPr>
          </a:p>
          <a:p>
            <a:pPr algn="ctr"/>
            <a:endParaRPr lang="en-US" sz="2100" b="1" dirty="0" smtClean="0">
              <a:latin typeface="Comic Sans MS" pitchFamily="66" charset="0"/>
            </a:endParaRPr>
          </a:p>
          <a:p>
            <a:pPr algn="ctr"/>
            <a:endParaRPr lang="en-US" sz="2100" b="1" dirty="0" smtClean="0">
              <a:latin typeface="Comic Sans MS" pitchFamily="66" charset="0"/>
            </a:endParaRPr>
          </a:p>
          <a:p>
            <a:pPr algn="ctr"/>
            <a:endParaRPr lang="en-US" sz="2100" b="1" dirty="0" smtClean="0">
              <a:latin typeface="Comic Sans MS" pitchFamily="66" charset="0"/>
            </a:endParaRPr>
          </a:p>
          <a:p>
            <a:pPr algn="ctr"/>
            <a:endParaRPr lang="en-US" sz="2100" b="1" dirty="0" smtClean="0">
              <a:latin typeface="Comic Sans MS" pitchFamily="66" charset="0"/>
            </a:endParaRPr>
          </a:p>
          <a:p>
            <a:pPr algn="ctr"/>
            <a:endParaRPr lang="en-US" sz="2100" b="1" dirty="0" smtClean="0">
              <a:latin typeface="Comic Sans MS" pitchFamily="66" charset="0"/>
            </a:endParaRPr>
          </a:p>
          <a:p>
            <a:pPr algn="ctr"/>
            <a:endParaRPr lang="en-US" sz="2100" b="1" dirty="0" smtClean="0">
              <a:latin typeface="Comic Sans MS" pitchFamily="66" charset="0"/>
            </a:endParaRPr>
          </a:p>
          <a:p>
            <a:pPr algn="ctr"/>
            <a:endParaRPr lang="en-US" sz="2100" b="1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l-GR" sz="2100" b="1" dirty="0" smtClean="0">
                <a:latin typeface="Comic Sans MS" pitchFamily="66" charset="0"/>
              </a:rPr>
              <a:t>ΕΥΧΑΡΙΣΤΟΥΜΕ</a:t>
            </a:r>
            <a:endParaRPr lang="en-US" sz="21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Προεξοχή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Προεξοχή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Προεξοχή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ac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1_Fac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7178</TotalTime>
  <Words>78</Words>
  <Application>Microsoft Office PowerPoint</Application>
  <PresentationFormat>A3 (297x420 χιλ.)</PresentationFormat>
  <Paragraphs>24</Paragraphs>
  <Slides>6</Slides>
  <Notes>1</Notes>
  <HiddenSlides>0</HiddenSlides>
  <MMClips>0</MMClips>
  <ScaleCrop>false</ScaleCrop>
  <HeadingPairs>
    <vt:vector size="6" baseType="variant">
      <vt:variant>
        <vt:lpstr>Θέμα</vt:lpstr>
      </vt:variant>
      <vt:variant>
        <vt:i4>3</vt:i4>
      </vt:variant>
      <vt:variant>
        <vt:lpstr>Ενσωματωμένοι διακομιστές OLE</vt:lpstr>
      </vt:variant>
      <vt:variant>
        <vt:i4>2</vt:i4>
      </vt:variant>
      <vt:variant>
        <vt:lpstr>Τίτλοι διαφανειών</vt:lpstr>
      </vt:variant>
      <vt:variant>
        <vt:i4>6</vt:i4>
      </vt:variant>
    </vt:vector>
  </HeadingPairs>
  <TitlesOfParts>
    <vt:vector size="11" baseType="lpstr">
      <vt:lpstr>Προεξοχή</vt:lpstr>
      <vt:lpstr>Facet</vt:lpstr>
      <vt:lpstr>1_Facet</vt:lpstr>
      <vt:lpstr>Έγγραφο</vt:lpstr>
      <vt:lpstr>Έγγραφο του Microsoft Office Word</vt:lpstr>
      <vt:lpstr>ΚΥΚΛΩΜΑ ΥΠΟΔΟΧΗΣ ΗΛΕΚΤΡΟΝΙΚΟΥ ΤΙΜΟΛΟΓΙΟΥ ΑΠΟ ΤΙΣ ΑΝΑΘΕΤΟΥΣΕΣ ΑΡΧΕΣ ΚΑΙ ΤΙΣ ΟΙΚΟΝΟΜΙΚΕΣ ΥΠΗΡΕΣΙΕΣ ΚΑΤΑ ΤΗΝ ΕΚΤΕΛΕΣΗ ΤΟΥ ΤΑΚΤΙΚΟΥ ΠΡΟΥΠΟΛΟΓΙΣΜΟΥ</vt:lpstr>
      <vt:lpstr>Διαφάνεια 2</vt:lpstr>
      <vt:lpstr>Διαφάνεια 3</vt:lpstr>
      <vt:lpstr>Διαφάνεια 4</vt:lpstr>
      <vt:lpstr>Διαφάνεια 5</vt:lpstr>
      <vt:lpstr>Διαφάνεια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ΔΙΑΧΕΙΡΙΣΗ ΗΛΕΚΤΡΟΝΙΚΟΥ ΤΙΜΟΛΟΓΙΟΥ (ΗΤ) ΣΤΑ ΠΛΑΙΣΙΑ ΕΚΤΕΛΕΣΗΣ ΔΗΜΟΣΙΩΝ ΣΥΜΒΑΣΕΩΝ</dc:title>
  <dc:creator>sofia_per</dc:creator>
  <cp:lastModifiedBy>sofia_per</cp:lastModifiedBy>
  <cp:revision>227</cp:revision>
  <dcterms:created xsi:type="dcterms:W3CDTF">2020-10-24T16:56:53Z</dcterms:created>
  <dcterms:modified xsi:type="dcterms:W3CDTF">2021-06-18T08:06:21Z</dcterms:modified>
</cp:coreProperties>
</file>